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95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068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82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64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33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684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44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23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893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4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40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5A07-71A8-4991-8B7E-D58DF26A474D}" type="datetimeFigureOut">
              <a:rPr lang="sk-SK" smtClean="0"/>
              <a:t>26. 4. 2013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6E23-FEA3-4159-8112-1E5D8F03B9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76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945"/>
            <a:ext cx="6516217" cy="67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" y="334974"/>
            <a:ext cx="9143741" cy="652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325"/>
            <a:ext cx="9144000" cy="65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43"/>
            <a:ext cx="9144000" cy="652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48"/>
            <a:ext cx="9144000" cy="651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47"/>
            <a:ext cx="9144000" cy="651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" y="365324"/>
            <a:ext cx="9110498" cy="64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" y="353706"/>
            <a:ext cx="9126800" cy="65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2" y="545108"/>
            <a:ext cx="9160682" cy="62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Prezentácia na obrazovke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Beatka</dc:creator>
  <cp:lastModifiedBy>Beatka</cp:lastModifiedBy>
  <cp:revision>2</cp:revision>
  <dcterms:created xsi:type="dcterms:W3CDTF">2013-04-26T11:29:11Z</dcterms:created>
  <dcterms:modified xsi:type="dcterms:W3CDTF">2013-04-26T13:50:46Z</dcterms:modified>
</cp:coreProperties>
</file>