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2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89F51-E490-DF43-84DA-283EB9E5A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924E0-35BF-6E40-906F-4BC90EFE0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58927-2DDC-6141-AEB9-108F07873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1A1-53F1-A84D-9672-648B5E674A54}" type="datetimeFigureOut">
              <a:rPr lang="sk-SK" smtClean="0"/>
              <a:t>4.5.18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0F14F-CE4A-EB4B-9D6B-DDA3CFF3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CC42AC-4420-644A-B942-47E04486E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7D0-7E15-F849-801A-9926C3F12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5134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9EF79-8CC5-DD4F-8ECE-CC96908A0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604BD5-894A-A14A-BF18-08220A1FD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4937EA-CD73-0C4E-B0BD-557D8C5E7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1A1-53F1-A84D-9672-648B5E674A54}" type="datetimeFigureOut">
              <a:rPr lang="sk-SK" smtClean="0"/>
              <a:t>4.5.18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511B5-21E7-3E46-8E3E-65B26CFB7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8FFFB-3848-2347-9412-71DDC5D4A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7D0-7E15-F849-801A-9926C3F12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3250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12E05B-4300-EE40-BB31-7D554CBF9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5E87EC-B292-854D-8873-3C33C9F92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15C62-B700-834B-8F2A-4A70207CA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1A1-53F1-A84D-9672-648B5E674A54}" type="datetimeFigureOut">
              <a:rPr lang="sk-SK" smtClean="0"/>
              <a:t>4.5.18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CDF61-8CA0-2F44-8C5A-5DB1DE3D7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019C1-7DDC-0543-9739-9A8D32459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7D0-7E15-F849-801A-9926C3F12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6466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C2F58-1432-0143-9C63-104694A9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A5F98-6D43-BB45-ABCC-F62C9ECB5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F6B80C-53AC-F943-9A45-6BEE21561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1A1-53F1-A84D-9672-648B5E674A54}" type="datetimeFigureOut">
              <a:rPr lang="sk-SK" smtClean="0"/>
              <a:t>4.5.18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74D81-DC2F-2541-A57B-8649D576D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C2E14-C058-CF40-B4A1-D15646752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7D0-7E15-F849-801A-9926C3F12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914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8E060-C63E-5345-B5CC-89E6CD120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34DB6-69A3-7647-BF10-59025F82DD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B4C32-93C7-4241-8213-56981B2A2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1A1-53F1-A84D-9672-648B5E674A54}" type="datetimeFigureOut">
              <a:rPr lang="sk-SK" smtClean="0"/>
              <a:t>4.5.18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43283-D1E2-0B42-BF21-6E8CB64EE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62D305-7CF7-B445-9268-2DE7C78F5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7D0-7E15-F849-801A-9926C3F12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2261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290E-D314-6947-987D-8BBF23B20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36484-EA29-C240-A884-4001A7A5DE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52B91-B3F3-C34A-A06F-25E0440D9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BB19A-8EFA-9542-9219-9351C0230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1A1-53F1-A84D-9672-648B5E674A54}" type="datetimeFigureOut">
              <a:rPr lang="sk-SK" smtClean="0"/>
              <a:t>4.5.18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4F630-8C46-7041-9E8E-907D4383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4A09D1-17C3-BD41-9D3A-D407A4E02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7D0-7E15-F849-801A-9926C3F12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237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5552-5682-124A-A393-990D5FF21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19EFE-253B-C44D-AB86-524E8E17B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3C959-7DC4-BE48-99ED-B8B0FEE63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9D2FC8-624C-6542-9BA5-B00E56AB5D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EC2C39-C09C-5541-8CBD-9DE71EB5A3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D30076-7ECA-9449-BF28-6442FDD38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1A1-53F1-A84D-9672-648B5E674A54}" type="datetimeFigureOut">
              <a:rPr lang="sk-SK" smtClean="0"/>
              <a:t>4.5.18</a:t>
            </a:fld>
            <a:endParaRPr lang="sk-S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6EA8D-F8E6-124A-9D0D-413494FD8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F3881B-A5A7-154F-AF97-7637935E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7D0-7E15-F849-801A-9926C3F12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826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38C65-360C-4341-9354-2A4577E5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62550-B956-D440-A72E-9F4943707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1A1-53F1-A84D-9672-648B5E674A54}" type="datetimeFigureOut">
              <a:rPr lang="sk-SK" smtClean="0"/>
              <a:t>4.5.18</a:t>
            </a:fld>
            <a:endParaRPr lang="sk-S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D7D72-10EB-2143-AF87-8F6A4547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54B14-DB01-6D45-9819-D7668032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7D0-7E15-F849-801A-9926C3F12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3047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93A36-C0C9-1B40-97A8-6E9FC1809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1A1-53F1-A84D-9672-648B5E674A54}" type="datetimeFigureOut">
              <a:rPr lang="sk-SK" smtClean="0"/>
              <a:t>4.5.18</a:t>
            </a:fld>
            <a:endParaRPr lang="sk-S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246D75-4503-844C-8634-5106E9EA4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E5571C-8F07-5B4B-92B4-AB9805C07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7D0-7E15-F849-801A-9926C3F12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97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459F6-CD28-2E43-AC94-3B01C4BCF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03BC4-D5A3-EA4A-AFA9-B8516B3A7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86AF1-CF60-F749-ACA7-11BD4DBE0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6447D8-7972-C141-BA9D-F34A3561D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1A1-53F1-A84D-9672-648B5E674A54}" type="datetimeFigureOut">
              <a:rPr lang="sk-SK" smtClean="0"/>
              <a:t>4.5.18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F8740-D27F-214C-8157-98EB392FF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5C72A9-2DF6-4C49-9217-997C14571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7D0-7E15-F849-801A-9926C3F12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247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721D5-8A8E-AF49-B9FD-AA4A7F0A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C2A497-AE3A-CB45-91BF-CF7F107A19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1939A3-D2FB-C748-AD5C-5D20E200A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300DA-E2BA-2A48-A4A8-B21DE00DF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1B1A1-53F1-A84D-9672-648B5E674A54}" type="datetimeFigureOut">
              <a:rPr lang="sk-SK" smtClean="0"/>
              <a:t>4.5.18</a:t>
            </a:fld>
            <a:endParaRPr lang="sk-S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7E94A-6877-E548-9C68-2F91189B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F5779-989C-B14F-834C-201283BF9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4747D0-7E15-F849-801A-9926C3F12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91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C3A77-1B47-CF4B-9861-20D9761E3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805E4A-1F14-614D-A274-B714A4A9D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F5D09-2CC6-C442-B967-386EA044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1B1A1-53F1-A84D-9672-648B5E674A54}" type="datetimeFigureOut">
              <a:rPr lang="sk-SK" smtClean="0"/>
              <a:t>4.5.18</a:t>
            </a:fld>
            <a:endParaRPr lang="sk-S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5A268-E7C4-9F4C-9C8D-8FAE2A1D49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0DC5E-B29F-AD43-B379-89864F922A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4747D0-7E15-F849-801A-9926C3F1248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07577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B3E962-E68F-DA45-909A-4B2D3BEBD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0E7AB9-12E5-474A-8AFA-5E311AD569BB}"/>
              </a:ext>
            </a:extLst>
          </p:cNvPr>
          <p:cNvSpPr/>
          <p:nvPr/>
        </p:nvSpPr>
        <p:spPr>
          <a:xfrm>
            <a:off x="3047999" y="2647504"/>
            <a:ext cx="6353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2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17. november 2017</a:t>
            </a:r>
          </a:p>
          <a:p>
            <a:pPr algn="ctr"/>
            <a:r>
              <a:rPr lang="sk-SK" sz="32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Deň bez zahraničných správ</a:t>
            </a:r>
          </a:p>
        </p:txBody>
      </p:sp>
    </p:spTree>
    <p:extLst>
      <p:ext uri="{BB962C8B-B14F-4D97-AF65-F5344CB8AC3E}">
        <p14:creationId xmlns:p14="http://schemas.microsoft.com/office/powerpoint/2010/main" val="283401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B3E962-E68F-DA45-909A-4B2D3BEBD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0E7AB9-12E5-474A-8AFA-5E311AD569BB}"/>
              </a:ext>
            </a:extLst>
          </p:cNvPr>
          <p:cNvSpPr/>
          <p:nvPr/>
        </p:nvSpPr>
        <p:spPr>
          <a:xfrm>
            <a:off x="3047999" y="2647504"/>
            <a:ext cx="6353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Klasické bannery väčšinou ponúkajú informácie a prezentujú špeciálnu ponuku. </a:t>
            </a:r>
          </a:p>
        </p:txBody>
      </p:sp>
    </p:spTree>
    <p:extLst>
      <p:ext uri="{BB962C8B-B14F-4D97-AF65-F5344CB8AC3E}">
        <p14:creationId xmlns:p14="http://schemas.microsoft.com/office/powerpoint/2010/main" val="228771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B3E962-E68F-DA45-909A-4B2D3BEBD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0E7AB9-12E5-474A-8AFA-5E311AD569BB}"/>
              </a:ext>
            </a:extLst>
          </p:cNvPr>
          <p:cNvSpPr/>
          <p:nvPr/>
        </p:nvSpPr>
        <p:spPr>
          <a:xfrm>
            <a:off x="3047999" y="2647504"/>
            <a:ext cx="6353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Spolu s významnými médiami sme urobili bezprecedentný krok a zmenili sme bannery na niečo úplne iné.</a:t>
            </a:r>
          </a:p>
        </p:txBody>
      </p:sp>
    </p:spTree>
    <p:extLst>
      <p:ext uri="{BB962C8B-B14F-4D97-AF65-F5344CB8AC3E}">
        <p14:creationId xmlns:p14="http://schemas.microsoft.com/office/powerpoint/2010/main" val="2632788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B3E962-E68F-DA45-909A-4B2D3BEBD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B0E7AB9-12E5-474A-8AFA-5E311AD569BB}"/>
              </a:ext>
            </a:extLst>
          </p:cNvPr>
          <p:cNvSpPr/>
          <p:nvPr/>
        </p:nvSpPr>
        <p:spPr>
          <a:xfrm>
            <a:off x="3047999" y="2647504"/>
            <a:ext cx="63531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solidFill>
                  <a:srgbClr val="333333"/>
                </a:solidFill>
                <a:latin typeface="Frutiger CE Black" panose="02000503050000020004" pitchFamily="2" charset="77"/>
              </a:rPr>
              <a:t>Na digitálnu oponu, ktorá zablokovala všetky články v sekcii zahraničných správ.</a:t>
            </a:r>
          </a:p>
        </p:txBody>
      </p:sp>
    </p:spTree>
    <p:extLst>
      <p:ext uri="{BB962C8B-B14F-4D97-AF65-F5344CB8AC3E}">
        <p14:creationId xmlns:p14="http://schemas.microsoft.com/office/powerpoint/2010/main" val="282912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4C204-0F4F-2B46-93A8-19CAADC20A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94" b="5148"/>
          <a:stretch/>
        </p:blipFill>
        <p:spPr>
          <a:xfrm>
            <a:off x="-1" y="0"/>
            <a:ext cx="121977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8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6A4BF54-247B-534F-8447-D79946AAF0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63" b="4979"/>
          <a:stretch/>
        </p:blipFill>
        <p:spPr>
          <a:xfrm>
            <a:off x="-1" y="1"/>
            <a:ext cx="121977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924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29</Words>
  <Application>Microsoft Macintosh PowerPoint</Application>
  <PresentationFormat>Širokouhlá</PresentationFormat>
  <Paragraphs>5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Frutiger CE Black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Matúš Hliboký</dc:creator>
  <cp:lastModifiedBy>Vlado Kurek</cp:lastModifiedBy>
  <cp:revision>4</cp:revision>
  <dcterms:created xsi:type="dcterms:W3CDTF">2018-05-04T08:32:55Z</dcterms:created>
  <dcterms:modified xsi:type="dcterms:W3CDTF">2018-05-04T09:35:52Z</dcterms:modified>
</cp:coreProperties>
</file>