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480" y="-11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14.5.2012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14.5.2012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14.5.2012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14.5.2012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14.5.2012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14.5.2012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14.5.2012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14.5.2012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14.5.2012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14.5.2012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14.5.2012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14.5.2012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AJ T-shi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906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15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AJ T-shirt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73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AJ T-shirt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73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AJ T-shirt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73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AJ T-shirt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73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AJ T-shirt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73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AJ T-shirt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73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AJ T-shirt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73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AJ T-shirt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73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AJ T-shir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73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AJ T-shir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7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AJ T-shir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73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AJ T-shirt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73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AJ T-shirt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73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AJ T-shirt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7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AJ T-shirt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73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AJ T-shirt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73301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</TotalTime>
  <Words>0</Words>
  <Application>Microsoft Macintosh PowerPoint</Application>
  <PresentationFormat>A4 Paper (210x297 mm)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 Bielik</dc:creator>
  <cp:lastModifiedBy>Milan Bielik</cp:lastModifiedBy>
  <cp:revision>1</cp:revision>
  <dcterms:created xsi:type="dcterms:W3CDTF">2012-05-14T07:43:25Z</dcterms:created>
  <dcterms:modified xsi:type="dcterms:W3CDTF">2012-05-14T07:49:56Z</dcterms:modified>
</cp:coreProperties>
</file>