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7" r:id="rId10"/>
    <p:sldId id="269" r:id="rId11"/>
    <p:sldId id="268" r:id="rId12"/>
    <p:sldId id="270" r:id="rId13"/>
    <p:sldId id="27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6D93-36DC-42BE-9002-7D8EB20ABA6A}" type="datetimeFigureOut">
              <a:rPr lang="sk-SK" smtClean="0"/>
              <a:pPr/>
              <a:t>24.4.2012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008D-3B0B-48FF-A4EA-DBBA029A00A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primnekurca.s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</a:t>
            </a: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437112"/>
            <a:ext cx="2161032" cy="54254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27584" y="60212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Zlatý klinec 2012		                  Kategória H: Kreativita v PR (B2C)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00400" cy="457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o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5076056" cy="344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611560" y="2606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b="1" dirty="0" smtClean="0">
                <a:solidFill>
                  <a:srgbClr val="C00000"/>
                </a:solidFill>
                <a:latin typeface="Verdana" pitchFamily="34" charset="0"/>
              </a:rPr>
              <a:t>ÚPRIMNÉ KURČA S RODOKMEŇOM</a:t>
            </a:r>
            <a:endParaRPr lang="sk-SK" sz="36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908164" y="3244334"/>
            <a:ext cx="132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1stclassis1st</a:t>
            </a:r>
          </a:p>
        </p:txBody>
      </p:sp>
      <p:pic>
        <p:nvPicPr>
          <p:cNvPr id="7" name="Obrázok 6" descr="agency_bordovy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SLOVENSKÉ </a:t>
            </a:r>
            <a:r>
              <a:rPr lang="sk-SK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 </a:t>
            </a:r>
            <a:r>
              <a:rPr lang="sk-SK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GARANCIA PÔVODU </a:t>
            </a:r>
            <a:endParaRPr lang="sk-SK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Mám garantovaný pôvod –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od vajíčka až po spracované kurča na pulte v obchode.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Som zo slovenskej farmy -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slovenskí farmári kurča chovajú v presne stanovených a kontrolovaných podmienkach. 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Zobem iba slovenské krmivo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– kŕmia ho kvalitnou slovenskou kukuricou a pšenicou.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Prešlo som veterinárnou kontrolou –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je pod stálou kontrolou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veterinárnych lekárov a  veterinárnych technikov.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Spracúva ma slovenský spracovateľ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- slovenská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využíva na jeho spracovanie najmodernejšie európske technológie  a zamestnáva už tretiu generáciu Slovákov. 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SLOVENSKÉ </a:t>
            </a:r>
            <a:r>
              <a:rPr lang="sk-SK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 </a:t>
            </a:r>
            <a:r>
              <a:rPr lang="sk-SK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GARANCIA PÔVODU </a:t>
            </a:r>
            <a:endParaRPr lang="sk-SK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Mám garantovaný pôvod –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od vajíčka až po spracované kurča na pulte v obchode.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Som zo slovenskej farmy -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slovenskí farmári kurča chovajú v presne stanovených a kontrolovaných podmienkach. 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Zobem iba slovenské krmivo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– kŕmia ho kvalitnou slovenskou kukuricou a pšenicou.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Prešlo som veterinárnou kontrolou –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je pod stálou kontrolou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veterinárnych lekárov a  veterinárnych technikov.</a:t>
            </a:r>
          </a:p>
          <a:p>
            <a:pPr lvl="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Spracúva ma slovenský spracovateľ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- slovenská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využíva na jeho spracovanie najmodernejšie európske technológie  a zamestnáva už tretiu generáciu Slovákov. 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>
            <a:no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Príprava projektu Kurča s rodokmeňom sa začala už v septembri 2011, kedy 1st CLASS AGENCY vyhrala s týmto projektom tender na PR agentúru spoločnosti HYZA. V úvodnej fáze sa prispôsobil informačný systém, aby sa mohli zverejniť potrebné informácie o „rodokmeni“ kurčaťa.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V rovnakom čase sa začala pripravovať komunikačná kampaň, ktorej nosnou časťou je PR, on-line komunikácia a podpora predaja priamo v obchodoch.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Do konca roka sa pripravili taktiež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vizuály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a etikety produktu, ktoré pripravila reklamná agentúra WLB. Úprimné kurča s rodokmeňom tak bolo začiatkom roka pripravené „vyliahnuť“ sa na trh. Zamestnanci spoločnosti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boli prvými, komu bola novinka koncom roka predstavená. 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Širokej verejnosti a médiám sme predstavili Úprimné kurča s rodokmeňom na tlačovej konferencii začiatkom februára 2012 za účasti majiteľa slovenskej hydinovej farmy (jednej z najmodernejších v strednej Európe), veterinárnej lekárky a zástupcov spoločnosti HYZA. 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V rovnaký deň bola spustená internetová stránka </a:t>
            </a:r>
            <a:r>
              <a:rPr lang="sk-SK" sz="1600" u="sng" dirty="0" err="1" smtClean="0">
                <a:latin typeface="Arial" pitchFamily="34" charset="0"/>
                <a:cs typeface="Arial" pitchFamily="34" charset="0"/>
                <a:hlinkClick r:id="rId2"/>
              </a:rPr>
              <a:t>www.uprimnekurca.sk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a 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fan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page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: Úprimné kurča s rodokmeňom. </a:t>
            </a:r>
          </a:p>
          <a:p>
            <a:pPr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1043608" y="2780928"/>
            <a:ext cx="7200800" cy="2592288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b="1" cap="small" dirty="0" smtClean="0"/>
          </a:p>
          <a:p>
            <a:pPr algn="ctr"/>
            <a:r>
              <a:rPr lang="sk-SK" sz="2400" b="1" cap="small" dirty="0" smtClean="0"/>
              <a:t>interná komunikácia</a:t>
            </a:r>
          </a:p>
          <a:p>
            <a:pPr algn="ctr"/>
            <a:r>
              <a:rPr lang="sk-SK" sz="2400" b="1" cap="small" dirty="0" err="1" smtClean="0"/>
              <a:t>media</a:t>
            </a:r>
            <a:r>
              <a:rPr lang="sk-SK" sz="2400" b="1" cap="small" dirty="0" smtClean="0"/>
              <a:t> </a:t>
            </a:r>
            <a:r>
              <a:rPr lang="sk-SK" sz="2400" b="1" cap="small" dirty="0" err="1" smtClean="0"/>
              <a:t>relations</a:t>
            </a:r>
            <a:endParaRPr lang="sk-SK" sz="2400" b="1" cap="small" dirty="0" smtClean="0"/>
          </a:p>
          <a:p>
            <a:pPr algn="ctr"/>
            <a:r>
              <a:rPr lang="sk-SK" sz="2400" b="1" cap="small" dirty="0" smtClean="0"/>
              <a:t>web</a:t>
            </a:r>
          </a:p>
          <a:p>
            <a:pPr algn="ctr"/>
            <a:r>
              <a:rPr lang="sk-SK" sz="2400" b="1" cap="small" dirty="0" err="1" smtClean="0"/>
              <a:t>facebook</a:t>
            </a:r>
            <a:endParaRPr lang="sk-SK" sz="2400" b="1" cap="small" dirty="0" smtClean="0"/>
          </a:p>
          <a:p>
            <a:pPr algn="ctr"/>
            <a:r>
              <a:rPr lang="sk-SK" sz="2400" b="1" cap="small" dirty="0" smtClean="0"/>
              <a:t>Partnerstvá</a:t>
            </a:r>
          </a:p>
          <a:p>
            <a:pPr algn="ctr"/>
            <a:r>
              <a:rPr lang="sk-SK" sz="2400" b="1" cap="small" dirty="0" smtClean="0"/>
              <a:t> </a:t>
            </a:r>
            <a:endParaRPr lang="sk-SK" sz="2400" b="1" cap="small" dirty="0"/>
          </a:p>
        </p:txBody>
      </p:sp>
      <p:sp>
        <p:nvSpPr>
          <p:cNvPr id="8" name="Obdĺžnik 7"/>
          <p:cNvSpPr/>
          <p:nvPr/>
        </p:nvSpPr>
        <p:spPr>
          <a:xfrm>
            <a:off x="1136223" y="1628800"/>
            <a:ext cx="6740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663300"/>
                </a:solidFill>
              </a:rPr>
              <a:t>KOMUNIKÁCIA </a:t>
            </a:r>
            <a:r>
              <a:rPr lang="sk-SK" sz="3600" b="1" dirty="0" smtClean="0">
                <a:solidFill>
                  <a:srgbClr val="663300"/>
                </a:solidFill>
              </a:rPr>
              <a:t>UVEDENIA </a:t>
            </a:r>
            <a:r>
              <a:rPr lang="sk-SK" sz="3600" b="1" dirty="0" smtClean="0">
                <a:solidFill>
                  <a:srgbClr val="663300"/>
                </a:solidFill>
              </a:rPr>
              <a:t>NA TRH</a:t>
            </a:r>
          </a:p>
        </p:txBody>
      </p:sp>
      <p:pic>
        <p:nvPicPr>
          <p:cNvPr id="9" name="Obrázok 8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071579" y="1628800"/>
            <a:ext cx="487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663300"/>
                </a:solidFill>
              </a:rPr>
              <a:t>INTERNÁ KOMUNIKÁCIA</a:t>
            </a:r>
          </a:p>
        </p:txBody>
      </p:sp>
      <p:pic>
        <p:nvPicPr>
          <p:cNvPr id="1026" name="Picture 2" descr="C:\Documents and Settings\Furikova Eva\Desktop\Hyza casopis\casopi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1748265" cy="2470734"/>
          </a:xfrm>
          <a:prstGeom prst="rect">
            <a:avLst/>
          </a:prstGeom>
          <a:noFill/>
        </p:spPr>
      </p:pic>
      <p:pic>
        <p:nvPicPr>
          <p:cNvPr id="1027" name="Picture 3" descr="C:\Documents and Settings\Furikova Eva\Desktop\Hyza casopis\casopi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428868"/>
            <a:ext cx="4429156" cy="3128091"/>
          </a:xfrm>
          <a:prstGeom prst="rect">
            <a:avLst/>
          </a:prstGeom>
          <a:noFill/>
        </p:spPr>
      </p:pic>
      <p:pic>
        <p:nvPicPr>
          <p:cNvPr id="1028" name="Picture 4" descr="C:\Documents and Settings\Furikova Eva\Desktop\Hyza casopis\casopis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724022" cy="2441092"/>
          </a:xfrm>
          <a:prstGeom prst="rect">
            <a:avLst/>
          </a:prstGeom>
          <a:noFill/>
        </p:spPr>
      </p:pic>
      <p:pic>
        <p:nvPicPr>
          <p:cNvPr id="9" name="Obrázok 8" descr="agency_bordovy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644270" y="1628800"/>
            <a:ext cx="372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663300"/>
                </a:solidFill>
              </a:rPr>
              <a:t>MEDIA RELATIONS</a:t>
            </a:r>
          </a:p>
        </p:txBody>
      </p:sp>
      <p:pic>
        <p:nvPicPr>
          <p:cNvPr id="1026" name="Picture 2" descr="rh_NIK0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104456" cy="272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rh_NIK07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310" y="2708920"/>
            <a:ext cx="40990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agency_bordovy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131697" y="1628800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663300"/>
                </a:solidFill>
              </a:rPr>
              <a:t>ON-LINE KOMUNIKÁCIA</a:t>
            </a:r>
          </a:p>
        </p:txBody>
      </p:sp>
      <p:pic>
        <p:nvPicPr>
          <p:cNvPr id="2050" name="Picture 2" descr="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359374" cy="24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237673" cy="42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agency_bordovy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833682" y="1628800"/>
            <a:ext cx="3346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663300"/>
                </a:solidFill>
              </a:rPr>
              <a:t>MEDIA VÝSTUPY</a:t>
            </a:r>
          </a:p>
        </p:txBody>
      </p:sp>
      <p:pic>
        <p:nvPicPr>
          <p:cNvPr id="3074" name="Picture 2" descr="insto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18" y="2285992"/>
            <a:ext cx="3033451" cy="43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hvilka pre teb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85992"/>
            <a:ext cx="3292477" cy="161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Novy Cas pre zeny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000504"/>
            <a:ext cx="2786082" cy="19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Zivo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357562"/>
            <a:ext cx="222088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agency_bordovy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833682" y="1628800"/>
            <a:ext cx="3346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663300"/>
                </a:solidFill>
              </a:rPr>
              <a:t>MEDIA VÝSTUPY</a:t>
            </a:r>
          </a:p>
        </p:txBody>
      </p:sp>
      <p:pic>
        <p:nvPicPr>
          <p:cNvPr id="2050" name="Picture 2" descr="Moja psychologi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86256"/>
            <a:ext cx="2384237" cy="15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air and beauty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14554"/>
            <a:ext cx="3443312" cy="212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va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43213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Furikova Eva\Desktop\Eva\MONITORING\HYZA . Uprimne kurca s rodokmenom\skeny\Kópia – Bajecna zen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86124"/>
            <a:ext cx="1328723" cy="2909904"/>
          </a:xfrm>
          <a:prstGeom prst="rect">
            <a:avLst/>
          </a:prstGeom>
          <a:noFill/>
        </p:spPr>
      </p:pic>
      <p:pic>
        <p:nvPicPr>
          <p:cNvPr id="1027" name="Picture 3" descr="C:\Documents and Settings\Furikova Eva\Desktop\Eva\MONITORING\HYZA . Uprimne kurca s rodokmenom\skeny\Kópia – instore 1 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857760"/>
            <a:ext cx="4286280" cy="1582129"/>
          </a:xfrm>
          <a:prstGeom prst="rect">
            <a:avLst/>
          </a:prstGeom>
          <a:noFill/>
        </p:spPr>
      </p:pic>
      <p:pic>
        <p:nvPicPr>
          <p:cNvPr id="11" name="Obrázok 10" descr="agency_bordovy 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Základné </a:t>
            </a:r>
            <a:r>
              <a:rPr lang="sk-SK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údaje o projekte:</a:t>
            </a:r>
            <a:endParaRPr lang="sk-SK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Názov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práce:			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Kurča s rodokmeňom 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(Úprimné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) 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Prihlasovateľ:			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1st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CLASS AGENCY</a:t>
            </a:r>
          </a:p>
          <a:p>
            <a:pPr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Kategória H: 			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Kreativita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v PR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(B2C)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Klient:  				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a.s.</a:t>
            </a:r>
          </a:p>
          <a:p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663300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833682" y="1628800"/>
            <a:ext cx="3346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663300"/>
                </a:solidFill>
              </a:rPr>
              <a:t>MEDIA VÝSTUPY</a:t>
            </a:r>
          </a:p>
        </p:txBody>
      </p:sp>
      <p:pic>
        <p:nvPicPr>
          <p:cNvPr id="3074" name="Picture 2" descr="Strategi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199358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trategi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1819958" cy="25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Kópia – Strategi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132856"/>
            <a:ext cx="2890834" cy="22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Kópia – Strategi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71810"/>
            <a:ext cx="2459049" cy="16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Strategi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357694"/>
            <a:ext cx="2797186" cy="180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Documents and Settings\Furikova Eva\Desktop\Eva\MONITORING\HYZA . Uprimne kurca s rodokmenom\skeny\Kópia (2) – Strategie 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013176"/>
            <a:ext cx="1944199" cy="1071570"/>
          </a:xfrm>
          <a:prstGeom prst="rect">
            <a:avLst/>
          </a:prstGeom>
          <a:noFill/>
        </p:spPr>
      </p:pic>
      <p:pic>
        <p:nvPicPr>
          <p:cNvPr id="12" name="Obrázok 11" descr="agency_bordovy cop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3FF8-22F5-4BE5-A32F-6CC93A414FCD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241739" y="2852936"/>
            <a:ext cx="65539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ÚPRIMNE </a:t>
            </a:r>
          </a:p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ĎAKUJEME </a:t>
            </a:r>
            <a:r>
              <a:rPr lang="sk-SK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sk-SK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POZORNOSŤ</a:t>
            </a:r>
          </a:p>
        </p:txBody>
      </p:sp>
      <p:pic>
        <p:nvPicPr>
          <p:cNvPr id="7" name="Obrázok 6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08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Zhrnutie </a:t>
            </a:r>
            <a:r>
              <a:rPr lang="sk-SK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projektu / dôvody pre </a:t>
            </a:r>
            <a:r>
              <a:rPr lang="sk-SK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ocenenie</a:t>
            </a:r>
          </a:p>
          <a:p>
            <a:pPr>
              <a:buNone/>
            </a:pPr>
            <a:endParaRPr lang="sk-SK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1st CLASS AGENCY pripravila pre spoločnosť </a:t>
            </a:r>
            <a:r>
              <a:rPr lang="sk-SK" sz="2000" b="1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najznámejšieho producenta hydiny na Slovensku,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kreatívny a unikátny PR koncept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podpory produktov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Hyzy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s garanciou pôvodu a kvality,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na základe ktorého vytvorila </a:t>
            </a:r>
            <a:r>
              <a:rPr lang="sk-SK" sz="2000" b="1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nový produkt Kurča s rodokmeňom a s rodným číslom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2000" dirty="0" smtClean="0">
                <a:latin typeface="Arial" pitchFamily="34" charset="0"/>
                <a:cs typeface="Arial" pitchFamily="34" charset="0"/>
              </a:rPr>
              <a:t>HYZA na základe 1st CLASS kreatívneho konceptu a návrhu kampane uviedla vo februári 2012 na trh novinku Úprimné Kurča s rodokmeňom, ktoré má svoje rodné číslo,  pomocou ktorého sa z webovej stránky zákazník kupujúci kurča dozvie, odkiaľ pochádza vajíčko, na ktorej farme kurča chovali, čím ho kŕmili, kto ho veterinárne kontroloval a ktorý tím ho v HYZA spracoval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2000" dirty="0" smtClean="0">
                <a:latin typeface="Arial" pitchFamily="34" charset="0"/>
                <a:cs typeface="Arial" pitchFamily="34" charset="0"/>
              </a:rPr>
              <a:t>1st CLASS pripravila filozofie a návrh komunikačnej stratégie Úprimného kurčaťa s rodokmeňom a plán komunikácie jeho uvedenia na trh – sprístupnenie IT systému verejnosti, interná komunikácia, on-line komunikácia (web a FB),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media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relations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community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relations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 partnerstvá. 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2000" dirty="0" smtClean="0">
                <a:latin typeface="Arial" pitchFamily="34" charset="0"/>
                <a:cs typeface="Arial" pitchFamily="34" charset="0"/>
              </a:rPr>
              <a:t>Grafický dizajn etikety výrobku, vizualizácia a doplňujúci názov výrobku „Úprimné“ je z dielne reklamnej agentúry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Wiktor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Leo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Burnet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Cieľ </a:t>
            </a:r>
            <a:r>
              <a:rPr lang="sk-SK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kreatívne PR projektu: </a:t>
            </a:r>
            <a:endParaRPr lang="sk-SK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200" dirty="0" smtClean="0">
                <a:latin typeface="Arial" pitchFamily="34" charset="0"/>
                <a:cs typeface="Arial" pitchFamily="34" charset="0"/>
              </a:rPr>
              <a:t> </a:t>
            </a:r>
            <a:endParaRPr lang="sk-SK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Cieľom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uvedenia Úprimného kurčaťa s rodokmeňom a následne pokračujúcej komunikačnej kampane je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sk-SK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predstaviť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novinky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Hyzy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na trhu a budovať povedomie o domácom pôvode, vysokej kvalite a čerstvosti výrobkov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Hyzy</a:t>
            </a:r>
            <a:endParaRPr lang="sk-SK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budovať 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značku a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band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výrobkom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Hyzy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a vyčleniť ich tak zo všeobecného vnímania hydiny ako komodity</a:t>
            </a:r>
          </a:p>
          <a:p>
            <a:pPr lvl="1">
              <a:buFont typeface="Courier New" pitchFamily="49" charset="0"/>
              <a:buChar char="o"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budovať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imidž spoločnosti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ako zodpovednému a kvalitnému domácemu výrobcovi hydiny</a:t>
            </a:r>
          </a:p>
          <a:p>
            <a:pPr lvl="1">
              <a:buFont typeface="Courier New" pitchFamily="49" charset="0"/>
              <a:buChar char="o"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viesť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slovenského zákazníka k tomu, aby dal prednosť čerstvému, kvalitnému a veterinármi kontrolovanému domácemu produktu s garanciou pôvodu pred lacnou dovážanou hydinou zo zahraničia, ktorá často pochádza z nekontrolovaných chovov a môže tak nepriaznivo vplývať na zdravie spotrebiteľa.</a:t>
            </a:r>
          </a:p>
          <a:p>
            <a:pPr>
              <a:buNone/>
            </a:pPr>
            <a:endParaRPr lang="sk-SK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Popis komunikačných príležitostí a rizík, ktoré projekt riešil </a:t>
            </a:r>
            <a:endParaRPr lang="sk-SK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Calibri" pitchFamily="34" charset="0"/>
              <a:buChar char="+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Téma nízkej kvality dovážaných potravín a mnohé príklady nebezpečných zahraničných potravín výrazne rezonuje v posledných rokoch slovenskou verejnosťou a médiami</a:t>
            </a:r>
          </a:p>
          <a:p>
            <a:pPr lvl="0">
              <a:buFont typeface="Calibri" pitchFamily="34" charset="0"/>
              <a:buChar char="+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Rastúci záujem spotrebiteľov o kvalitné slovenské potraviny</a:t>
            </a:r>
          </a:p>
          <a:p>
            <a:pPr lvl="0">
              <a:buFont typeface="Calibri" pitchFamily="34" charset="0"/>
              <a:buChar char="+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Hydina vnímaná ako komodita, nie konkrétne značky</a:t>
            </a:r>
          </a:p>
          <a:p>
            <a:pPr lvl="0">
              <a:buFont typeface="Calibri" pitchFamily="34" charset="0"/>
              <a:buChar char="+"/>
            </a:pP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kvalitný slovenský výrobca, ktorý garantuje pôvod kurčaťa  a chov  </a:t>
            </a:r>
          </a:p>
          <a:p>
            <a:pPr lvl="0">
              <a:buFont typeface="Calibri" pitchFamily="34" charset="0"/>
              <a:buChar char="+"/>
            </a:pP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– investície do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welfare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výroby a 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welfare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partnerských fariem</a:t>
            </a:r>
          </a:p>
          <a:p>
            <a:pPr lvl="0">
              <a:buFont typeface="Calibri" pitchFamily="34" charset="0"/>
              <a:buChar char="+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Únia hydinárov Slovenska aktívne komunikuje rôzne témy súvisiace s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hydinou</a:t>
            </a:r>
          </a:p>
          <a:p>
            <a:pPr lvl="0">
              <a:buFont typeface="Calibri" pitchFamily="34" charset="0"/>
              <a:buChar char="+"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alibri" pitchFamily="34" charset="0"/>
              <a:buChar char="–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Vyššia cena produktu oproti lacnejšej dovážanej hydine zo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zahraničia</a:t>
            </a:r>
          </a:p>
          <a:p>
            <a:pPr lvl="0">
              <a:buFont typeface="Calibri" pitchFamily="34" charset="0"/>
              <a:buChar char="–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Klesajúca produkcia hydiny na Slovensku a nárast importu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Calibri" pitchFamily="34" charset="0"/>
              <a:buChar char="–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Cenová senzibilita zákazníkov</a:t>
            </a:r>
          </a:p>
          <a:p>
            <a:pPr lvl="0">
              <a:buFont typeface="Calibri" pitchFamily="34" charset="0"/>
              <a:buChar char="–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Nízky záujem obchodných reťazcov o kvalitné SK výrobky</a:t>
            </a:r>
          </a:p>
          <a:p>
            <a:pPr lvl="0">
              <a:buFont typeface="Calibri" pitchFamily="34" charset="0"/>
              <a:buChar char="–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Slabá podpora slovenských výrobcov vládou SR</a:t>
            </a:r>
          </a:p>
          <a:p>
            <a:pPr lvl="0">
              <a:buFont typeface="Calibri" pitchFamily="34" charset="0"/>
              <a:buChar char="–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Hydina vnímaná ako komodita, nie konkrétne značky</a:t>
            </a:r>
          </a:p>
          <a:p>
            <a:pPr>
              <a:buNone/>
            </a:pP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therealestatebloggers.com/wp-content/uploads/2010/07/imagesChartDown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499013" cy="16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Vysvetlenie zvoleného strategického postupu</a:t>
            </a:r>
            <a:endParaRPr lang="sk-SK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600" dirty="0" smtClean="0">
                <a:latin typeface="Arial" pitchFamily="34" charset="0"/>
                <a:cs typeface="Arial" pitchFamily="34" charset="0"/>
              </a:rPr>
              <a:t>Vďaka nedostatočnej ochrane slovenského trhu je náš trh doslova zaplavený hydinou pochybnej kvality z Poľska, Brazílie, Francúzska, Maďarska a najnovšie aj z Rumunska. Táto hydina pochádza z nekontrolovaných chovov a často je spracovaná spôsobmi, ktoré Európska únia nepovoľuje - napríklad:   chladením vodou,  ktorá prenáša choroby a zvyšuje hmotnosť kurčaťa, používaním antibiotík a rast podporujúcich látok pri chove. S týmto sa na slovenských farmách zaručene nestretnete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v predchádzajúcich rokoch investovala nemalé finančné prostriedky, čas a energiu do chovu, výroby a spracovania čerstvého domáceho hydinového mäsa vysokej kvality. Vybudovala si 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sieť 60 kvalitných domácich farmárov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ktorí chovajú kuriatka podľa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welfare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požiadaviek a dodávajú ich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Hyze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na spracovanie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zainvestovala nielen do novej a vyspelej 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welfare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výrobnej linky, ale aj do kvalitného informačného systému spätnej </a:t>
            </a:r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dosledovateľnosti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ktorý poskytuje prehľadné a transparentné informácie o ceste kurčaťa od jeho narodenia, až po spracovanie a dodávku do obchodu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Vysvetlenie zvoleného strategického postupu</a:t>
            </a:r>
            <a:endParaRPr lang="sk-SK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 kurča s rodokmeňom garantuje pôvod od vajíčka až po kurča na pulte v obchode. Kurča je zdravé, nedostáva geneticky modifikovanú kukuricu a pšenicu, nezobe zakázaný doping a dospieva do prirodzenej hmotnosti 1,4 -1,6 kg pultovej váhy, nie 1,8 – 2,1 kg pultovej váhy ako kurence z dovozu. Garantuje tiež bezpečné spracovanie používajúce chladenie vzduchom  (nie vodou) a stálu nezávislú odbornú veterinárnu kontrolu.</a:t>
            </a:r>
          </a:p>
          <a:p>
            <a:pPr lvl="0"/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k-SK" sz="1600" b="1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600" b="1" dirty="0" smtClean="0">
                <a:latin typeface="Arial" pitchFamily="34" charset="0"/>
                <a:cs typeface="Arial" pitchFamily="34" charset="0"/>
              </a:rPr>
              <a:t> kurčatá sa tak dostanú k zákazníkovi už od 12 hodín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z farmy, cez výrobu, až po pulty predajní.</a:t>
            </a:r>
          </a:p>
          <a:p>
            <a:pPr>
              <a:buNone/>
            </a:pP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Všetky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tieto informácie a skutočnosti nám ponúkli kreatívnu myšlienku postaviť komunikáciu domáceho kvalitného  a čerstvého kurčaťa spracovávaného spoločnosťou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na atribútoch a 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benefitoch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ktoré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dlhodobo buduje a výrazne sa nimi odlišuje od konkurencie. 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Priniesli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sme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preto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kreatívny komunikačný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PR projekt Kurča s rodokmeňom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ktorým by sme vtipne, zaujímavo, hravo a poučne uviedli na trh novinku a upriamili pozornosť slovenského spotrebiteľa na dôležitosť garancie pôvodu, kvality a čerstvosti  na jednej strane, a na strane druhej budovali imidž spoločnosti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ako zodpovednej spoločnosti na trhu.</a:t>
            </a:r>
          </a:p>
          <a:p>
            <a:pPr>
              <a:buNone/>
            </a:pP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KURČA S RODOKMEŇOM</a:t>
            </a:r>
            <a:b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(ÚPRIMNÉ)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Nosným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pilierom PR projektu je informačný systém, ktorý sme navrhli sprístupniť širokej verejnosti formou rodokmeňa.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Ean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kód výrobku sa stal „rodným číslom“, po zadaní ktorého sa zákazník, kupujúci kurča, z webovej stránky dozvie, odkiaľ pochádza vajíčko, na ktorej farme kurča chovali, čím ho kŕmili, kto ho veterinárne kontroloval a ktorý tím ho v HYZA spracoval. 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sa tak stala jedným z mála firiem a výrobcov na potravinovom trhu, ktorá otvorene a transparentne hovorí o pôvode kuraťa a nič netají.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sk-SK" sz="1800" dirty="0" smtClean="0">
                <a:latin typeface="Arial" pitchFamily="34" charset="0"/>
                <a:cs typeface="Arial" pitchFamily="34" charset="0"/>
              </a:rPr>
              <a:t>Na základe nášho projektu začala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Hyza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vyrábať nový produkt: Úprimné kurča s rodokmeňom.</a:t>
            </a:r>
          </a:p>
          <a:p>
            <a:pPr>
              <a:buNone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agency_bordov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6453336"/>
            <a:ext cx="648864" cy="1629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247</Words>
  <Application>Microsoft Office PowerPoint</Application>
  <PresentationFormat>Prezentácia na obrazovke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Snímka 10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KURČA S RODOKMEŇOM (ÚPRIMNÉ)</vt:lpstr>
      <vt:lpstr>Snímka 21</vt:lpstr>
    </vt:vector>
  </TitlesOfParts>
  <Company>First Class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Katarina Stupkova</dc:creator>
  <cp:lastModifiedBy>Katarina Stupkova</cp:lastModifiedBy>
  <cp:revision>11</cp:revision>
  <dcterms:created xsi:type="dcterms:W3CDTF">2012-04-24T20:48:20Z</dcterms:created>
  <dcterms:modified xsi:type="dcterms:W3CDTF">2012-04-24T21:22:33Z</dcterms:modified>
</cp:coreProperties>
</file>